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78" r:id="rId7"/>
    <p:sldId id="261" r:id="rId8"/>
    <p:sldId id="266" r:id="rId9"/>
    <p:sldId id="272" r:id="rId10"/>
    <p:sldId id="267" r:id="rId11"/>
    <p:sldId id="273" r:id="rId12"/>
    <p:sldId id="268" r:id="rId13"/>
    <p:sldId id="274" r:id="rId14"/>
    <p:sldId id="262" r:id="rId15"/>
    <p:sldId id="269" r:id="rId16"/>
    <p:sldId id="275" r:id="rId17"/>
    <p:sldId id="270" r:id="rId18"/>
    <p:sldId id="276" r:id="rId19"/>
    <p:sldId id="271" r:id="rId20"/>
    <p:sldId id="277" r:id="rId21"/>
    <p:sldId id="263" r:id="rId22"/>
    <p:sldId id="264" r:id="rId23"/>
    <p:sldId id="26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25" d="100"/>
          <a:sy n="125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36.wmf"/><Relationship Id="rId7" Type="http://schemas.openxmlformats.org/officeDocument/2006/relationships/image" Target="../media/image4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34.wmf"/><Relationship Id="rId7" Type="http://schemas.openxmlformats.org/officeDocument/2006/relationships/image" Target="../media/image51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3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7" Type="http://schemas.openxmlformats.org/officeDocument/2006/relationships/image" Target="../media/image5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4.wmf"/><Relationship Id="rId7" Type="http://schemas.openxmlformats.org/officeDocument/2006/relationships/image" Target="../media/image55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3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19.wmf"/><Relationship Id="rId7" Type="http://schemas.openxmlformats.org/officeDocument/2006/relationships/image" Target="../media/image36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20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19.wmf"/><Relationship Id="rId7" Type="http://schemas.openxmlformats.org/officeDocument/2006/relationships/image" Target="../media/image36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20.wmf"/><Relationship Id="rId9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19.wmf"/><Relationship Id="rId7" Type="http://schemas.openxmlformats.org/officeDocument/2006/relationships/image" Target="../media/image36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10" Type="http://schemas.openxmlformats.org/officeDocument/2006/relationships/image" Target="../media/image40.wmf"/><Relationship Id="rId4" Type="http://schemas.openxmlformats.org/officeDocument/2006/relationships/image" Target="../media/image20.wmf"/><Relationship Id="rId9" Type="http://schemas.openxmlformats.org/officeDocument/2006/relationships/image" Target="../media/image3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19.wmf"/><Relationship Id="rId7" Type="http://schemas.openxmlformats.org/officeDocument/2006/relationships/image" Target="../media/image36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5.wmf"/><Relationship Id="rId11" Type="http://schemas.openxmlformats.org/officeDocument/2006/relationships/image" Target="../media/image40.wmf"/><Relationship Id="rId5" Type="http://schemas.openxmlformats.org/officeDocument/2006/relationships/image" Target="../media/image34.wmf"/><Relationship Id="rId10" Type="http://schemas.openxmlformats.org/officeDocument/2006/relationships/image" Target="../media/image43.wmf"/><Relationship Id="rId4" Type="http://schemas.openxmlformats.org/officeDocument/2006/relationships/image" Target="../media/image20.wmf"/><Relationship Id="rId9" Type="http://schemas.openxmlformats.org/officeDocument/2006/relationships/image" Target="../media/image4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1/10/2013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oleObject" Target="../embeddings/oleObject65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59.bin"/><Relationship Id="rId12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8.bin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57.bin"/><Relationship Id="rId10" Type="http://schemas.openxmlformats.org/officeDocument/2006/relationships/oleObject" Target="../embeddings/oleObject62.bin"/><Relationship Id="rId4" Type="http://schemas.openxmlformats.org/officeDocument/2006/relationships/oleObject" Target="../embeddings/oleObject56.bin"/><Relationship Id="rId9" Type="http://schemas.openxmlformats.org/officeDocument/2006/relationships/oleObject" Target="../embeddings/oleObject61.bin"/><Relationship Id="rId14" Type="http://schemas.openxmlformats.org/officeDocument/2006/relationships/oleObject" Target="../embeddings/oleObject6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0.bin"/><Relationship Id="rId11" Type="http://schemas.openxmlformats.org/officeDocument/2006/relationships/oleObject" Target="../embeddings/oleObject75.bin"/><Relationship Id="rId5" Type="http://schemas.openxmlformats.org/officeDocument/2006/relationships/oleObject" Target="../embeddings/oleObject69.bin"/><Relationship Id="rId10" Type="http://schemas.openxmlformats.org/officeDocument/2006/relationships/oleObject" Target="../embeddings/oleObject74.bin"/><Relationship Id="rId4" Type="http://schemas.openxmlformats.org/officeDocument/2006/relationships/oleObject" Target="../embeddings/oleObject68.bin"/><Relationship Id="rId9" Type="http://schemas.openxmlformats.org/officeDocument/2006/relationships/oleObject" Target="../embeddings/oleObject7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8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9.bin"/><Relationship Id="rId11" Type="http://schemas.openxmlformats.org/officeDocument/2006/relationships/oleObject" Target="../embeddings/oleObject84.bin"/><Relationship Id="rId5" Type="http://schemas.openxmlformats.org/officeDocument/2006/relationships/oleObject" Target="../embeddings/oleObject78.bin"/><Relationship Id="rId10" Type="http://schemas.openxmlformats.org/officeDocument/2006/relationships/oleObject" Target="../embeddings/oleObject83.bin"/><Relationship Id="rId4" Type="http://schemas.openxmlformats.org/officeDocument/2006/relationships/oleObject" Target="../embeddings/oleObject77.bin"/><Relationship Id="rId9" Type="http://schemas.openxmlformats.org/officeDocument/2006/relationships/oleObject" Target="../embeddings/oleObject8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9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8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7.bin"/><Relationship Id="rId5" Type="http://schemas.openxmlformats.org/officeDocument/2006/relationships/oleObject" Target="../embeddings/oleObject86.bin"/><Relationship Id="rId10" Type="http://schemas.openxmlformats.org/officeDocument/2006/relationships/oleObject" Target="../embeddings/oleObject91.bin"/><Relationship Id="rId4" Type="http://schemas.openxmlformats.org/officeDocument/2006/relationships/oleObject" Target="../embeddings/oleObject85.bin"/><Relationship Id="rId9" Type="http://schemas.openxmlformats.org/officeDocument/2006/relationships/oleObject" Target="../embeddings/oleObject9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7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9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95.bin"/><Relationship Id="rId11" Type="http://schemas.openxmlformats.org/officeDocument/2006/relationships/oleObject" Target="../embeddings/oleObject100.bin"/><Relationship Id="rId5" Type="http://schemas.openxmlformats.org/officeDocument/2006/relationships/oleObject" Target="../embeddings/oleObject94.bin"/><Relationship Id="rId10" Type="http://schemas.openxmlformats.org/officeDocument/2006/relationships/oleObject" Target="../embeddings/oleObject99.bin"/><Relationship Id="rId4" Type="http://schemas.openxmlformats.org/officeDocument/2006/relationships/oleObject" Target="../embeddings/oleObject93.bin"/><Relationship Id="rId9" Type="http://schemas.openxmlformats.org/officeDocument/2006/relationships/oleObject" Target="../embeddings/oleObject9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6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10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04.bin"/><Relationship Id="rId5" Type="http://schemas.openxmlformats.org/officeDocument/2006/relationships/oleObject" Target="../embeddings/oleObject103.bin"/><Relationship Id="rId4" Type="http://schemas.openxmlformats.org/officeDocument/2006/relationships/oleObject" Target="../embeddings/oleObject102.bin"/><Relationship Id="rId9" Type="http://schemas.openxmlformats.org/officeDocument/2006/relationships/oleObject" Target="../embeddings/oleObject10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3.bin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1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11.bin"/><Relationship Id="rId11" Type="http://schemas.openxmlformats.org/officeDocument/2006/relationships/oleObject" Target="../embeddings/oleObject116.bin"/><Relationship Id="rId5" Type="http://schemas.openxmlformats.org/officeDocument/2006/relationships/oleObject" Target="../embeddings/oleObject110.bin"/><Relationship Id="rId10" Type="http://schemas.openxmlformats.org/officeDocument/2006/relationships/oleObject" Target="../embeddings/oleObject115.bin"/><Relationship Id="rId4" Type="http://schemas.openxmlformats.org/officeDocument/2006/relationships/oleObject" Target="../embeddings/oleObject109.bin"/><Relationship Id="rId9" Type="http://schemas.openxmlformats.org/officeDocument/2006/relationships/oleObject" Target="../embeddings/oleObject11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39.bin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37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13" Type="http://schemas.openxmlformats.org/officeDocument/2006/relationships/oleObject" Target="../embeddings/oleObject54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48.bin"/><Relationship Id="rId12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7.bin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6.bin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5.bin"/><Relationship Id="rId9" Type="http://schemas.openxmlformats.org/officeDocument/2006/relationships/oleObject" Target="../embeddings/oleObject5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03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Spatial Descriptions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1/10/2013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4864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0299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477000" y="2660649"/>
          <a:ext cx="304800" cy="498475"/>
        </p:xfrm>
        <a:graphic>
          <a:graphicData uri="http://schemas.openxmlformats.org/presentationml/2006/ole">
            <p:oleObj spid="_x0000_s62466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5334000" y="1462087"/>
          <a:ext cx="330200" cy="498475"/>
        </p:xfrm>
        <a:graphic>
          <a:graphicData uri="http://schemas.openxmlformats.org/presentationml/2006/ole">
            <p:oleObj spid="_x0000_s62467" name="Equation" r:id="rId5" imgW="164880" imgH="21564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105400" y="2909887"/>
          <a:ext cx="304800" cy="498475"/>
        </p:xfrm>
        <a:graphic>
          <a:graphicData uri="http://schemas.openxmlformats.org/presentationml/2006/ole">
            <p:oleObj spid="_x0000_s62468" name="Equation" r:id="rId6" imgW="152280" imgH="21564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105400" y="3443287"/>
          <a:ext cx="381000" cy="498475"/>
        </p:xfrm>
        <a:graphic>
          <a:graphicData uri="http://schemas.openxmlformats.org/presentationml/2006/ole">
            <p:oleObj spid="_x0000_s62469" name="Equation" r:id="rId7" imgW="19044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p:oleObj spid="_x0000_s62470" name="Equation" r:id="rId8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p:oleObj spid="_x0000_s62471" name="Equation" r:id="rId9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p:oleObj spid="_x0000_s62472" name="Equation" r:id="rId10" imgW="164880" imgH="22860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p:oleObj spid="_x0000_s62473" name="Equation" r:id="rId11" imgW="215640" imgH="215640" progId="Equation.3">
              <p:embed/>
            </p:oleObj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2730500" y="4800600"/>
          <a:ext cx="3683000" cy="1055688"/>
        </p:xfrm>
        <a:graphic>
          <a:graphicData uri="http://schemas.openxmlformats.org/presentationml/2006/ole">
            <p:oleObj spid="_x0000_s62474" name="Equation" r:id="rId12" imgW="1841400" imgH="457200" progId="Equation.3">
              <p:embed/>
            </p:oleObj>
          </a:graphicData>
        </a:graphic>
      </p:graphicFrame>
      <p:sp>
        <p:nvSpPr>
          <p:cNvPr id="30" name="Oval 29"/>
          <p:cNvSpPr/>
          <p:nvPr/>
        </p:nvSpPr>
        <p:spPr>
          <a:xfrm>
            <a:off x="63246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2475" name="Object 7"/>
          <p:cNvGraphicFramePr>
            <a:graphicFrameLocks noChangeAspect="1"/>
          </p:cNvGraphicFramePr>
          <p:nvPr/>
        </p:nvGraphicFramePr>
        <p:xfrm>
          <a:off x="6553200" y="1398588"/>
          <a:ext cx="1066800" cy="1057275"/>
        </p:xfrm>
        <a:graphic>
          <a:graphicData uri="http://schemas.openxmlformats.org/presentationml/2006/ole">
            <p:oleObj spid="_x0000_s62475" name="Equation" r:id="rId13" imgW="533160" imgH="457200" progId="Equation.3">
              <p:embed/>
            </p:oleObj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6019800" y="685800"/>
            <a:ext cx="1839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point expressed</a:t>
            </a:r>
          </a:p>
          <a:p>
            <a:r>
              <a:rPr lang="en-US" dirty="0" smtClean="0"/>
              <a:t>in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743200" y="3048000"/>
            <a:ext cx="274320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15"/>
          <p:cNvGraphicFramePr>
            <a:graphicFrameLocks noChangeAspect="1"/>
          </p:cNvGraphicFramePr>
          <p:nvPr/>
        </p:nvGraphicFramePr>
        <p:xfrm>
          <a:off x="3962400" y="3124200"/>
          <a:ext cx="381000" cy="528638"/>
        </p:xfrm>
        <a:graphic>
          <a:graphicData uri="http://schemas.openxmlformats.org/presentationml/2006/ole">
            <p:oleObj spid="_x0000_s62476" name="Equation" r:id="rId14" imgW="1904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Translation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the translation vector      can be interpreted as a coordinate transformation of a point from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{j}</a:t>
            </a:r>
            <a:r>
              <a:rPr lang="en-US" dirty="0" smtClean="0"/>
              <a:t> to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733800" y="838200"/>
          <a:ext cx="355600" cy="587375"/>
        </p:xfrm>
        <a:graphic>
          <a:graphicData uri="http://schemas.openxmlformats.org/presentationml/2006/ole">
            <p:oleObj spid="_x0000_s81922" name="Equation" r:id="rId3" imgW="17748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1/10/2013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p:oleObj spid="_x0000_s63494" name="Equation" r:id="rId4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p:oleObj spid="_x0000_s63495" name="Equation" r:id="rId5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p:oleObj spid="_x0000_s63496" name="Equation" r:id="rId6" imgW="164880" imgH="22860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p:oleObj spid="_x0000_s63497" name="Equation" r:id="rId7" imgW="215640" imgH="215640" progId="Equation.3">
              <p:embed/>
            </p:oleObj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2628900" y="4800600"/>
          <a:ext cx="3886200" cy="1055688"/>
        </p:xfrm>
        <a:graphic>
          <a:graphicData uri="http://schemas.openxmlformats.org/presentationml/2006/ole">
            <p:oleObj spid="_x0000_s63498" name="Equation" r:id="rId8" imgW="1942920" imgH="457200" progId="Equation.3">
              <p:embed/>
            </p:oleObj>
          </a:graphicData>
        </a:graphic>
      </p:graphicFrame>
      <p:sp>
        <p:nvSpPr>
          <p:cNvPr id="30" name="Oval 29"/>
          <p:cNvSpPr/>
          <p:nvPr/>
        </p:nvSpPr>
        <p:spPr>
          <a:xfrm>
            <a:off x="17526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2475" name="Object 7"/>
          <p:cNvGraphicFramePr>
            <a:graphicFrameLocks noChangeAspect="1"/>
          </p:cNvGraphicFramePr>
          <p:nvPr/>
        </p:nvGraphicFramePr>
        <p:xfrm>
          <a:off x="304800" y="1524000"/>
          <a:ext cx="1295400" cy="1057275"/>
        </p:xfrm>
        <a:graphic>
          <a:graphicData uri="http://schemas.openxmlformats.org/presentationml/2006/ole">
            <p:oleObj spid="_x0000_s63499" name="Equation" r:id="rId9" imgW="647640" imgH="457200" progId="Equation.3">
              <p:embed/>
            </p:oleObj>
          </a:graphicData>
        </a:graphic>
      </p:graphicFrame>
      <p:sp>
        <p:nvSpPr>
          <p:cNvPr id="29" name="Oval 28"/>
          <p:cNvSpPr/>
          <p:nvPr/>
        </p:nvSpPr>
        <p:spPr>
          <a:xfrm>
            <a:off x="44958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1" name="Object 7"/>
          <p:cNvGraphicFramePr>
            <a:graphicFrameLocks noChangeAspect="1"/>
          </p:cNvGraphicFramePr>
          <p:nvPr/>
        </p:nvGraphicFramePr>
        <p:xfrm>
          <a:off x="4889500" y="1524000"/>
          <a:ext cx="1117600" cy="1057275"/>
        </p:xfrm>
        <a:graphic>
          <a:graphicData uri="http://schemas.openxmlformats.org/presentationml/2006/ole">
            <p:oleObj spid="_x0000_s63500" name="Equation" r:id="rId10" imgW="558720" imgH="457200" progId="Equation.3">
              <p:embed/>
            </p:oleObj>
          </a:graphicData>
        </a:graphic>
      </p:graphicFrame>
      <p:cxnSp>
        <p:nvCxnSpPr>
          <p:cNvPr id="19" name="Straight Arrow Connector 18"/>
          <p:cNvCxnSpPr/>
          <p:nvPr/>
        </p:nvCxnSpPr>
        <p:spPr>
          <a:xfrm>
            <a:off x="1828800" y="2057400"/>
            <a:ext cx="274320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15"/>
          <p:cNvGraphicFramePr>
            <a:graphicFrameLocks noChangeAspect="1"/>
          </p:cNvGraphicFramePr>
          <p:nvPr/>
        </p:nvGraphicFramePr>
        <p:xfrm>
          <a:off x="3098800" y="2192338"/>
          <a:ext cx="279400" cy="411162"/>
        </p:xfrm>
        <a:graphic>
          <a:graphicData uri="http://schemas.openxmlformats.org/presentationml/2006/ole">
            <p:oleObj spid="_x0000_s63501" name="Equation" r:id="rId11" imgW="1396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Translation 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the translation vector      can be interpreted as an operator that takes a point and moves it to a new point in the same frame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771900" y="925513"/>
          <a:ext cx="279400" cy="411162"/>
        </p:xfrm>
        <a:graphic>
          <a:graphicData uri="http://schemas.openxmlformats.org/presentationml/2006/ole">
            <p:oleObj spid="_x0000_s82946" name="Equation" r:id="rId3" imgW="13968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1/10/2013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suppose that frame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 is rotated relative to frame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657600" y="5227637"/>
            <a:ext cx="16002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944394" y="385524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5334000" y="2941637"/>
          <a:ext cx="304800" cy="498475"/>
        </p:xfrm>
        <a:graphic>
          <a:graphicData uri="http://schemas.openxmlformats.org/presentationml/2006/ole">
            <p:oleObj spid="_x0000_s50178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362200" y="2255837"/>
          <a:ext cx="330200" cy="498475"/>
        </p:xfrm>
        <a:graphic>
          <a:graphicData uri="http://schemas.openxmlformats.org/presentationml/2006/ole">
            <p:oleObj spid="_x0000_s50179" name="Equation" r:id="rId5" imgW="16488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657600" y="4313237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98837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23703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4049712"/>
          <a:ext cx="330200" cy="527050"/>
        </p:xfrm>
        <a:graphic>
          <a:graphicData uri="http://schemas.openxmlformats.org/presentationml/2006/ole">
            <p:oleObj spid="_x0000_s50182" name="Equation" r:id="rId6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98637"/>
          <a:ext cx="355600" cy="528637"/>
        </p:xfrm>
        <a:graphic>
          <a:graphicData uri="http://schemas.openxmlformats.org/presentationml/2006/ole">
            <p:oleObj spid="_x0000_s50183" name="Equation" r:id="rId7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514600" y="4160837"/>
          <a:ext cx="863600" cy="528638"/>
        </p:xfrm>
        <a:graphic>
          <a:graphicData uri="http://schemas.openxmlformats.org/presentationml/2006/ole">
            <p:oleObj spid="_x0000_s50184" name="Equation" r:id="rId8" imgW="431640" imgH="228600" progId="Equation.3">
              <p:embed/>
            </p:oleObj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-1800000">
            <a:off x="3535491" y="3854554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4400000">
            <a:off x="2286688" y="3520151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4342606" y="4313237"/>
            <a:ext cx="18288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24" idx="0"/>
          </p:cNvCxnSpPr>
          <p:nvPr/>
        </p:nvCxnSpPr>
        <p:spPr>
          <a:xfrm rot="5400000" flipH="1" flipV="1">
            <a:off x="3162300" y="4732337"/>
            <a:ext cx="9906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5257800" y="3398837"/>
            <a:ext cx="11430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>
            <a:off x="5486400" y="4313237"/>
            <a:ext cx="9144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87" name="Object 2"/>
          <p:cNvGraphicFramePr>
            <a:graphicFrameLocks noChangeAspect="1"/>
          </p:cNvGraphicFramePr>
          <p:nvPr/>
        </p:nvGraphicFramePr>
        <p:xfrm>
          <a:off x="4318000" y="3902074"/>
          <a:ext cx="254000" cy="411163"/>
        </p:xfrm>
        <a:graphic>
          <a:graphicData uri="http://schemas.openxmlformats.org/presentationml/2006/ole">
            <p:oleObj spid="_x0000_s50187" name="Equation" r:id="rId9" imgW="126720" imgH="177480" progId="Equation.3">
              <p:embed/>
            </p:oleObj>
          </a:graphicData>
        </a:graphic>
      </p:graphicFrame>
      <p:graphicFrame>
        <p:nvGraphicFramePr>
          <p:cNvPr id="50188" name="Object 2"/>
          <p:cNvGraphicFramePr>
            <a:graphicFrameLocks noChangeAspect="1"/>
          </p:cNvGraphicFramePr>
          <p:nvPr/>
        </p:nvGraphicFramePr>
        <p:xfrm>
          <a:off x="6883400" y="3627437"/>
          <a:ext cx="660400" cy="411163"/>
        </p:xfrm>
        <a:graphic>
          <a:graphicData uri="http://schemas.openxmlformats.org/presentationml/2006/ole">
            <p:oleObj spid="_x0000_s50188" name="Equation" r:id="rId10" imgW="330120" imgH="177480" progId="Equation.3">
              <p:embed/>
            </p:oleObj>
          </a:graphicData>
        </a:graphic>
      </p:graphicFrame>
      <p:graphicFrame>
        <p:nvGraphicFramePr>
          <p:cNvPr id="50189" name="Object 2"/>
          <p:cNvGraphicFramePr>
            <a:graphicFrameLocks noChangeAspect="1"/>
          </p:cNvGraphicFramePr>
          <p:nvPr/>
        </p:nvGraphicFramePr>
        <p:xfrm>
          <a:off x="4216400" y="5456237"/>
          <a:ext cx="711200" cy="411163"/>
        </p:xfrm>
        <a:graphic>
          <a:graphicData uri="http://schemas.openxmlformats.org/presentationml/2006/ole">
            <p:oleObj spid="_x0000_s50189" name="Equation" r:id="rId11" imgW="35532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1/10/2013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orientation of frame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5334000" y="2879725"/>
          <a:ext cx="304800" cy="498475"/>
        </p:xfrm>
        <a:graphic>
          <a:graphicData uri="http://schemas.openxmlformats.org/presentationml/2006/ole">
            <p:oleObj spid="_x0000_s64514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362200" y="2193925"/>
          <a:ext cx="330200" cy="498475"/>
        </p:xfrm>
        <a:graphic>
          <a:graphicData uri="http://schemas.openxmlformats.org/presentationml/2006/ole">
            <p:oleObj spid="_x0000_s64515" name="Equation" r:id="rId5" imgW="16488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657600" y="42513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369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17512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3987800"/>
          <a:ext cx="330200" cy="527050"/>
        </p:xfrm>
        <a:graphic>
          <a:graphicData uri="http://schemas.openxmlformats.org/presentationml/2006/ole">
            <p:oleObj spid="_x0000_s64516" name="Equation" r:id="rId6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36725"/>
          <a:ext cx="355600" cy="528637"/>
        </p:xfrm>
        <a:graphic>
          <a:graphicData uri="http://schemas.openxmlformats.org/presentationml/2006/ole">
            <p:oleObj spid="_x0000_s64517" name="Equation" r:id="rId7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514600" y="4098925"/>
          <a:ext cx="863600" cy="528638"/>
        </p:xfrm>
        <a:graphic>
          <a:graphicData uri="http://schemas.openxmlformats.org/presentationml/2006/ole">
            <p:oleObj spid="_x0000_s64518" name="Equation" r:id="rId8" imgW="431640" imgH="228600" progId="Equation.3">
              <p:embed/>
            </p:oleObj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-1800000">
            <a:off x="3535491" y="3792642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4400000">
            <a:off x="2286688" y="3458239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87" name="Object 2"/>
          <p:cNvGraphicFramePr>
            <a:graphicFrameLocks noChangeAspect="1"/>
          </p:cNvGraphicFramePr>
          <p:nvPr/>
        </p:nvGraphicFramePr>
        <p:xfrm>
          <a:off x="4318000" y="3840162"/>
          <a:ext cx="254000" cy="411163"/>
        </p:xfrm>
        <a:graphic>
          <a:graphicData uri="http://schemas.openxmlformats.org/presentationml/2006/ole">
            <p:oleObj spid="_x0000_s64519" name="Equation" r:id="rId9" imgW="126720" imgH="177480" progId="Equation.3">
              <p:embed/>
            </p:oleObj>
          </a:graphicData>
        </a:graphic>
      </p:graphicFrame>
      <p:graphicFrame>
        <p:nvGraphicFramePr>
          <p:cNvPr id="64522" name="Content Placeholder 5"/>
          <p:cNvGraphicFramePr>
            <a:graphicFrameLocks noChangeAspect="1"/>
          </p:cNvGraphicFramePr>
          <p:nvPr/>
        </p:nvGraphicFramePr>
        <p:xfrm>
          <a:off x="2895600" y="4891088"/>
          <a:ext cx="2700337" cy="976312"/>
        </p:xfrm>
        <a:graphic>
          <a:graphicData uri="http://schemas.openxmlformats.org/presentationml/2006/ole">
            <p:oleObj spid="_x0000_s64522" name="Equation" r:id="rId10" imgW="133344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rotation matrix      can be interpreted as the orientation of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{j}</a:t>
            </a:r>
            <a:r>
              <a:rPr lang="en-US" dirty="0" smtClean="0"/>
              <a:t> expressed in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429000" y="838200"/>
          <a:ext cx="381000" cy="587375"/>
        </p:xfrm>
        <a:graphic>
          <a:graphicData uri="http://schemas.openxmlformats.org/presentationml/2006/ole">
            <p:oleObj spid="_x0000_s83970" name="Equation" r:id="rId3" imgW="19044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1/10/2013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5334000" y="2879725"/>
          <a:ext cx="304800" cy="498475"/>
        </p:xfrm>
        <a:graphic>
          <a:graphicData uri="http://schemas.openxmlformats.org/presentationml/2006/ole">
            <p:oleObj spid="_x0000_s66562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362200" y="2193925"/>
          <a:ext cx="330200" cy="498475"/>
        </p:xfrm>
        <a:graphic>
          <a:graphicData uri="http://schemas.openxmlformats.org/presentationml/2006/ole">
            <p:oleObj spid="_x0000_s66563" name="Equation" r:id="rId5" imgW="16488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657600" y="42513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369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17512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3987800"/>
          <a:ext cx="330200" cy="527050"/>
        </p:xfrm>
        <a:graphic>
          <a:graphicData uri="http://schemas.openxmlformats.org/presentationml/2006/ole">
            <p:oleObj spid="_x0000_s66564" name="Equation" r:id="rId6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36725"/>
          <a:ext cx="355600" cy="528637"/>
        </p:xfrm>
        <a:graphic>
          <a:graphicData uri="http://schemas.openxmlformats.org/presentationml/2006/ole">
            <p:oleObj spid="_x0000_s66565" name="Equation" r:id="rId7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514600" y="4098925"/>
          <a:ext cx="863600" cy="528638"/>
        </p:xfrm>
        <a:graphic>
          <a:graphicData uri="http://schemas.openxmlformats.org/presentationml/2006/ole">
            <p:oleObj spid="_x0000_s66566" name="Equation" r:id="rId8" imgW="431640" imgH="228600" progId="Equation.3">
              <p:embed/>
            </p:oleObj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-1800000">
            <a:off x="3535491" y="3792642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4400000">
            <a:off x="2286688" y="3458239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87" name="Object 2"/>
          <p:cNvGraphicFramePr>
            <a:graphicFrameLocks noChangeAspect="1"/>
          </p:cNvGraphicFramePr>
          <p:nvPr/>
        </p:nvGraphicFramePr>
        <p:xfrm>
          <a:off x="4318000" y="3840162"/>
          <a:ext cx="254000" cy="411163"/>
        </p:xfrm>
        <a:graphic>
          <a:graphicData uri="http://schemas.openxmlformats.org/presentationml/2006/ole">
            <p:oleObj spid="_x0000_s66567" name="Equation" r:id="rId9" imgW="126720" imgH="177480" progId="Equation.3">
              <p:embed/>
            </p:oleObj>
          </a:graphicData>
        </a:graphic>
      </p:graphicFrame>
      <p:graphicFrame>
        <p:nvGraphicFramePr>
          <p:cNvPr id="64522" name="Content Placeholder 5"/>
          <p:cNvGraphicFramePr>
            <a:graphicFrameLocks noChangeAspect="1"/>
          </p:cNvGraphicFramePr>
          <p:nvPr/>
        </p:nvGraphicFramePr>
        <p:xfrm>
          <a:off x="2239963" y="4916488"/>
          <a:ext cx="4011612" cy="923925"/>
        </p:xfrm>
        <a:graphic>
          <a:graphicData uri="http://schemas.openxmlformats.org/presentationml/2006/ole">
            <p:oleObj spid="_x0000_s66568" name="Equation" r:id="rId10" imgW="1981080" imgH="457200" progId="Equation.3">
              <p:embed/>
            </p:oleObj>
          </a:graphicData>
        </a:graphic>
      </p:graphicFrame>
      <p:sp>
        <p:nvSpPr>
          <p:cNvPr id="19" name="Oval 18"/>
          <p:cNvSpPr/>
          <p:nvPr/>
        </p:nvSpPr>
        <p:spPr>
          <a:xfrm>
            <a:off x="4267200" y="1752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6569" name="Object 7"/>
          <p:cNvGraphicFramePr>
            <a:graphicFrameLocks noChangeAspect="1"/>
          </p:cNvGraphicFramePr>
          <p:nvPr/>
        </p:nvGraphicFramePr>
        <p:xfrm>
          <a:off x="4572000" y="1295400"/>
          <a:ext cx="1066800" cy="1057275"/>
        </p:xfrm>
        <a:graphic>
          <a:graphicData uri="http://schemas.openxmlformats.org/presentationml/2006/ole">
            <p:oleObj spid="_x0000_s66569" name="Equation" r:id="rId11" imgW="5331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the rotation matrix      can be interpreted as a coordinate transformation of a point from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{j}</a:t>
            </a:r>
            <a:r>
              <a:rPr lang="en-US" dirty="0" smtClean="0"/>
              <a:t> to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429000" y="838200"/>
          <a:ext cx="381000" cy="587375"/>
        </p:xfrm>
        <a:graphic>
          <a:graphicData uri="http://schemas.openxmlformats.org/presentationml/2006/ole">
            <p:oleObj spid="_x0000_s84994" name="Equation" r:id="rId3" imgW="19044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1/10/2013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657600" y="42513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369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17512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3987800"/>
          <a:ext cx="330200" cy="527050"/>
        </p:xfrm>
        <a:graphic>
          <a:graphicData uri="http://schemas.openxmlformats.org/presentationml/2006/ole">
            <p:oleObj spid="_x0000_s67588" name="Equation" r:id="rId4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36725"/>
          <a:ext cx="355600" cy="528637"/>
        </p:xfrm>
        <a:graphic>
          <a:graphicData uri="http://schemas.openxmlformats.org/presentationml/2006/ole">
            <p:oleObj spid="_x0000_s67589" name="Equation" r:id="rId5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3175000" y="4098925"/>
          <a:ext cx="330200" cy="528638"/>
        </p:xfrm>
        <a:graphic>
          <a:graphicData uri="http://schemas.openxmlformats.org/presentationml/2006/ole">
            <p:oleObj spid="_x0000_s67590" name="Equation" r:id="rId6" imgW="164880" imgH="228600" progId="Equation.3">
              <p:embed/>
            </p:oleObj>
          </a:graphicData>
        </a:graphic>
      </p:graphicFrame>
      <p:graphicFrame>
        <p:nvGraphicFramePr>
          <p:cNvPr id="64522" name="Content Placeholder 5"/>
          <p:cNvGraphicFramePr>
            <a:graphicFrameLocks noChangeAspect="1"/>
          </p:cNvGraphicFramePr>
          <p:nvPr/>
        </p:nvGraphicFramePr>
        <p:xfrm>
          <a:off x="2239963" y="4916488"/>
          <a:ext cx="4011612" cy="923925"/>
        </p:xfrm>
        <a:graphic>
          <a:graphicData uri="http://schemas.openxmlformats.org/presentationml/2006/ole">
            <p:oleObj spid="_x0000_s67592" name="Equation" r:id="rId7" imgW="1981080" imgH="457200" progId="Equation.3">
              <p:embed/>
            </p:oleObj>
          </a:graphicData>
        </a:graphic>
      </p:graphicFrame>
      <p:sp>
        <p:nvSpPr>
          <p:cNvPr id="19" name="Oval 18"/>
          <p:cNvSpPr/>
          <p:nvPr/>
        </p:nvSpPr>
        <p:spPr>
          <a:xfrm>
            <a:off x="4267200" y="1752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6569" name="Object 7"/>
          <p:cNvGraphicFramePr>
            <a:graphicFrameLocks noChangeAspect="1"/>
          </p:cNvGraphicFramePr>
          <p:nvPr/>
        </p:nvGraphicFramePr>
        <p:xfrm>
          <a:off x="4572000" y="1524000"/>
          <a:ext cx="355600" cy="528638"/>
        </p:xfrm>
        <a:graphic>
          <a:graphicData uri="http://schemas.openxmlformats.org/presentationml/2006/ole">
            <p:oleObj spid="_x0000_s67593" name="Equation" r:id="rId8" imgW="177480" imgH="228600" progId="Equation.3">
              <p:embed/>
            </p:oleObj>
          </a:graphicData>
        </a:graphic>
      </p:graphicFrame>
      <p:sp>
        <p:nvSpPr>
          <p:cNvPr id="21" name="Oval 20"/>
          <p:cNvSpPr/>
          <p:nvPr/>
        </p:nvSpPr>
        <p:spPr>
          <a:xfrm>
            <a:off x="5410200" y="2438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" name="Object 7"/>
          <p:cNvGraphicFramePr>
            <a:graphicFrameLocks noChangeAspect="1"/>
          </p:cNvGraphicFramePr>
          <p:nvPr/>
        </p:nvGraphicFramePr>
        <p:xfrm>
          <a:off x="5689600" y="2209800"/>
          <a:ext cx="406400" cy="528638"/>
        </p:xfrm>
        <a:graphic>
          <a:graphicData uri="http://schemas.openxmlformats.org/presentationml/2006/ole">
            <p:oleObj spid="_x0000_s67594" name="Equation" r:id="rId9" imgW="2030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Points and Vectors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196774EA-3E3D-40E3-A333-C701572372ED}" type="datetime1">
              <a:rPr lang="en-US" smtClean="0"/>
              <a:pPr algn="r"/>
              <a:t>1/10/2013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point : a location in space</a:t>
            </a:r>
          </a:p>
          <a:p>
            <a:r>
              <a:rPr lang="en-CA" dirty="0" smtClean="0"/>
              <a:t>vector : magnitude (length) and direction between two points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86400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814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81400" y="2971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791200" y="2590800"/>
          <a:ext cx="304800" cy="381000"/>
        </p:xfrm>
        <a:graphic>
          <a:graphicData uri="http://schemas.openxmlformats.org/presentationml/2006/ole">
            <p:oleObj spid="_x0000_s27649" name="Equation" r:id="rId4" imgW="152280" imgH="164880" progId="Equation.3">
              <p:embed/>
            </p:oleObj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149600" y="3886200"/>
          <a:ext cx="254000" cy="381000"/>
        </p:xfrm>
        <a:graphic>
          <a:graphicData uri="http://schemas.openxmlformats.org/presentationml/2006/ole">
            <p:oleObj spid="_x0000_s27650" name="Equation" r:id="rId5" imgW="126720" imgH="16488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4686300" y="3533775"/>
          <a:ext cx="228600" cy="322263"/>
        </p:xfrm>
        <a:graphic>
          <a:graphicData uri="http://schemas.openxmlformats.org/presentationml/2006/ole">
            <p:oleObj spid="_x0000_s27651" name="Equation" r:id="rId6" imgW="114120" imgH="139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the rotation matrix      can be interpreted as an operator that takes a point and moves it to a new point in the same frame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492500" y="898525"/>
          <a:ext cx="304800" cy="382588"/>
        </p:xfrm>
        <a:graphic>
          <a:graphicData uri="http://schemas.openxmlformats.org/presentationml/2006/ole">
            <p:oleObj spid="_x0000_s86018" name="Equation" r:id="rId3" imgW="152280" imgH="16488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Properties of Rotation Matrices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7BC7F72-FFBC-49EC-8653-D11BE33F4A8A}" type="datetime1">
              <a:rPr lang="en-US" smtClean="0"/>
              <a:pPr algn="r"/>
              <a:t>1/10/2013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i="1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CA" dirty="0" smtClean="0"/>
              <a:t> </a:t>
            </a:r>
          </a:p>
          <a:p>
            <a:r>
              <a:rPr lang="en-CA" dirty="0" smtClean="0"/>
              <a:t>the columns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are mutually orthogonal</a:t>
            </a:r>
          </a:p>
          <a:p>
            <a:r>
              <a:rPr lang="en-CA" dirty="0" smtClean="0"/>
              <a:t>each column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is a unit vector</a:t>
            </a:r>
          </a:p>
          <a:p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det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en-CA" dirty="0" smtClean="0"/>
              <a:t> (the determinant is equal to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and Translation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B6F04AA9-337C-4A5E-B8BE-51E2AAC4C9FD}" type="datetime1">
              <a:rPr lang="en-US" smtClean="0"/>
              <a:pPr algn="r"/>
              <a:t>1/10/2013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-1800000">
            <a:off x="5654144" y="2895494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4400000">
            <a:off x="5029888" y="275775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638800" y="3048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553200" y="2362200"/>
          <a:ext cx="304800" cy="498475"/>
        </p:xfrm>
        <a:graphic>
          <a:graphicData uri="http://schemas.openxmlformats.org/presentationml/2006/ole">
            <p:oleObj spid="_x0000_s51202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4953000" y="1828800"/>
          <a:ext cx="330200" cy="498475"/>
        </p:xfrm>
        <a:graphic>
          <a:graphicData uri="http://schemas.openxmlformats.org/presentationml/2006/ole">
            <p:oleObj spid="_x0000_s51203" name="Equation" r:id="rId5" imgW="164880" imgH="21564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334000" y="3062287"/>
          <a:ext cx="304800" cy="498475"/>
        </p:xfrm>
        <a:graphic>
          <a:graphicData uri="http://schemas.openxmlformats.org/presentationml/2006/ole">
            <p:oleObj spid="_x0000_s51204" name="Equation" r:id="rId6" imgW="152280" imgH="21564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334000" y="3595687"/>
          <a:ext cx="381000" cy="498475"/>
        </p:xfrm>
        <a:graphic>
          <a:graphicData uri="http://schemas.openxmlformats.org/presentationml/2006/ole">
            <p:oleObj spid="_x0000_s51205" name="Equation" r:id="rId7" imgW="19044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39004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34424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38242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3636962"/>
          <a:ext cx="330200" cy="527050"/>
        </p:xfrm>
        <a:graphic>
          <a:graphicData uri="http://schemas.openxmlformats.org/presentationml/2006/ole">
            <p:oleObj spid="_x0000_s51206" name="Equation" r:id="rId8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2438400"/>
          <a:ext cx="355600" cy="528637"/>
        </p:xfrm>
        <a:graphic>
          <a:graphicData uri="http://schemas.openxmlformats.org/presentationml/2006/ole">
            <p:oleObj spid="_x0000_s51207" name="Equation" r:id="rId9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3886200"/>
          <a:ext cx="330200" cy="528637"/>
        </p:xfrm>
        <a:graphic>
          <a:graphicData uri="http://schemas.openxmlformats.org/presentationml/2006/ole">
            <p:oleObj spid="_x0000_s51208" name="Equation" r:id="rId10" imgW="164880" imgH="22860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4433887"/>
          <a:ext cx="431800" cy="498475"/>
        </p:xfrm>
        <a:graphic>
          <a:graphicData uri="http://schemas.openxmlformats.org/presentationml/2006/ole">
            <p:oleObj spid="_x0000_s51209" name="Equation" r:id="rId11" imgW="2156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1/10/2013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ChangeAspect="1"/>
          </p:cNvGraphicFramePr>
          <p:nvPr>
            <p:ph sz="quarter" idx="1"/>
          </p:nvPr>
        </p:nvGraphicFramePr>
        <p:xfrm>
          <a:off x="2746375" y="1379537"/>
          <a:ext cx="3651250" cy="1439863"/>
        </p:xfrm>
        <a:graphic>
          <a:graphicData uri="http://schemas.openxmlformats.org/presentationml/2006/ole">
            <p:oleObj spid="_x0000_s52226" name="Equation" r:id="rId3" imgW="1803240" imgH="711000" progId="Equation.3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Coordinate Frames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FE286EAB-D00E-4887-965C-74739331AA70}" type="datetime1">
              <a:rPr lang="en-US" smtClean="0"/>
              <a:pPr algn="r"/>
              <a:t>1/10/2013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choosing a frame (a point and two perpendicular vectors of unit length) allows us to assign coordinates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86400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814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81400" y="2971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740400" y="2517775"/>
          <a:ext cx="406400" cy="527050"/>
        </p:xfrm>
        <a:graphic>
          <a:graphicData uri="http://schemas.openxmlformats.org/presentationml/2006/ole">
            <p:oleObj spid="_x0000_s46082" name="Equation" r:id="rId4" imgW="203040" imgH="228600" progId="Equation.3">
              <p:embed/>
            </p:oleObj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098800" y="3813175"/>
          <a:ext cx="355600" cy="527050"/>
        </p:xfrm>
        <a:graphic>
          <a:graphicData uri="http://schemas.openxmlformats.org/presentationml/2006/ole">
            <p:oleObj spid="_x0000_s46083" name="Equation" r:id="rId5" imgW="177480" imgH="22860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6400800" y="5181600"/>
          <a:ext cx="2286000" cy="1054100"/>
        </p:xfrm>
        <a:graphic>
          <a:graphicData uri="http://schemas.openxmlformats.org/presentationml/2006/ole">
            <p:oleObj spid="_x0000_s46084" name="Equation" r:id="rId6" imgW="1143000" imgH="457200" progId="Equation.3">
              <p:embed/>
            </p:oleObj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1803400" y="52578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1346994" y="4799806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727200" y="5181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2794000" y="5029200"/>
          <a:ext cx="330200" cy="527050"/>
        </p:xfrm>
        <a:graphic>
          <a:graphicData uri="http://schemas.openxmlformats.org/presentationml/2006/ole">
            <p:oleObj spid="_x0000_s46085" name="Equation" r:id="rId7" imgW="164880" imgH="22860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1638300" y="3733800"/>
          <a:ext cx="355600" cy="527050"/>
        </p:xfrm>
        <a:graphic>
          <a:graphicData uri="http://schemas.openxmlformats.org/presentationml/2006/ole">
            <p:oleObj spid="_x0000_s46086" name="Equation" r:id="rId8" imgW="177480" imgH="22860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1651000" y="5257800"/>
          <a:ext cx="330200" cy="527050"/>
        </p:xfrm>
        <a:graphic>
          <a:graphicData uri="http://schemas.openxmlformats.org/presentationml/2006/ole">
            <p:oleObj spid="_x0000_s46087" name="Equation" r:id="rId9" imgW="164880" imgH="22860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990600" y="5334000"/>
          <a:ext cx="431800" cy="498475"/>
        </p:xfrm>
        <a:graphic>
          <a:graphicData uri="http://schemas.openxmlformats.org/presentationml/2006/ole">
            <p:oleObj spid="_x0000_s46088" name="Equation" r:id="rId10" imgW="215640" imgH="215640" progId="Equation.3">
              <p:embed/>
            </p:oleObj>
          </a:graphicData>
        </a:graphic>
      </p:graphicFrame>
      <p:graphicFrame>
        <p:nvGraphicFramePr>
          <p:cNvPr id="46089" name="Object 1"/>
          <p:cNvGraphicFramePr>
            <a:graphicFrameLocks noChangeAspect="1"/>
          </p:cNvGraphicFramePr>
          <p:nvPr/>
        </p:nvGraphicFramePr>
        <p:xfrm>
          <a:off x="6400800" y="4267200"/>
          <a:ext cx="1295400" cy="1054100"/>
        </p:xfrm>
        <a:graphic>
          <a:graphicData uri="http://schemas.openxmlformats.org/presentationml/2006/ole">
            <p:oleObj spid="_x0000_s46089" name="Equation" r:id="rId11" imgW="647640" imgH="457200" progId="Equation.3">
              <p:embed/>
            </p:oleObj>
          </a:graphicData>
        </a:graphic>
      </p:graphicFrame>
      <p:graphicFrame>
        <p:nvGraphicFramePr>
          <p:cNvPr id="46090" name="Object 1"/>
          <p:cNvGraphicFramePr>
            <a:graphicFrameLocks noChangeAspect="1"/>
          </p:cNvGraphicFramePr>
          <p:nvPr/>
        </p:nvGraphicFramePr>
        <p:xfrm>
          <a:off x="6324600" y="3276600"/>
          <a:ext cx="1371600" cy="1054100"/>
        </p:xfrm>
        <a:graphic>
          <a:graphicData uri="http://schemas.openxmlformats.org/presentationml/2006/ole">
            <p:oleObj spid="_x0000_s46090" name="Equation" r:id="rId12" imgW="6858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Coordinate Frames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2077A8-5506-4AE6-8069-C17320395491}" type="datetime1">
              <a:rPr lang="en-US" smtClean="0"/>
              <a:pPr algn="r"/>
              <a:t>1/10/2013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coordinates change depending on the choice of frame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86400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814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81400" y="2971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765800" y="2517775"/>
          <a:ext cx="355600" cy="527050"/>
        </p:xfrm>
        <a:graphic>
          <a:graphicData uri="http://schemas.openxmlformats.org/presentationml/2006/ole">
            <p:oleObj spid="_x0000_s47106" name="Equation" r:id="rId4" imgW="177480" imgH="228600" progId="Equation.3">
              <p:embed/>
            </p:oleObj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111500" y="3813175"/>
          <a:ext cx="330200" cy="527050"/>
        </p:xfrm>
        <a:graphic>
          <a:graphicData uri="http://schemas.openxmlformats.org/presentationml/2006/ole">
            <p:oleObj spid="_x0000_s47107" name="Equation" r:id="rId5" imgW="164880" imgH="22860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6362700" y="5181600"/>
          <a:ext cx="2362200" cy="1054100"/>
        </p:xfrm>
        <a:graphic>
          <a:graphicData uri="http://schemas.openxmlformats.org/presentationml/2006/ole">
            <p:oleObj spid="_x0000_s47108" name="Equation" r:id="rId6" imgW="1180800" imgH="457200" progId="Equation.3">
              <p:embed/>
            </p:oleObj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1828800" y="34290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V="1">
            <a:off x="1372394" y="3885406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7526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1689100" y="4433888"/>
          <a:ext cx="304800" cy="498475"/>
        </p:xfrm>
        <a:graphic>
          <a:graphicData uri="http://schemas.openxmlformats.org/presentationml/2006/ole">
            <p:oleObj spid="_x0000_s47109" name="Equation" r:id="rId7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832100" y="3179763"/>
          <a:ext cx="330200" cy="498475"/>
        </p:xfrm>
        <a:graphic>
          <a:graphicData uri="http://schemas.openxmlformats.org/presentationml/2006/ole">
            <p:oleObj spid="_x0000_s47110" name="Equation" r:id="rId8" imgW="164880" imgH="21564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1384300" y="2833688"/>
          <a:ext cx="304800" cy="498475"/>
        </p:xfrm>
        <a:graphic>
          <a:graphicData uri="http://schemas.openxmlformats.org/presentationml/2006/ole">
            <p:oleObj spid="_x0000_s47111" name="Equation" r:id="rId9" imgW="152280" imgH="21564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787400" y="2895600"/>
          <a:ext cx="381000" cy="498475"/>
        </p:xfrm>
        <a:graphic>
          <a:graphicData uri="http://schemas.openxmlformats.org/presentationml/2006/ole">
            <p:oleObj spid="_x0000_s47112" name="Equation" r:id="rId10" imgW="190440" imgH="215640" progId="Equation.3">
              <p:embed/>
            </p:oleObj>
          </a:graphicData>
        </a:graphic>
      </p:graphicFrame>
      <p:graphicFrame>
        <p:nvGraphicFramePr>
          <p:cNvPr id="46089" name="Object 1"/>
          <p:cNvGraphicFramePr>
            <a:graphicFrameLocks noChangeAspect="1"/>
          </p:cNvGraphicFramePr>
          <p:nvPr/>
        </p:nvGraphicFramePr>
        <p:xfrm>
          <a:off x="6400800" y="4267200"/>
          <a:ext cx="1295400" cy="1054100"/>
        </p:xfrm>
        <a:graphic>
          <a:graphicData uri="http://schemas.openxmlformats.org/presentationml/2006/ole">
            <p:oleObj spid="_x0000_s47113" name="Equation" r:id="rId11" imgW="647640" imgH="457200" progId="Equation.3">
              <p:embed/>
            </p:oleObj>
          </a:graphicData>
        </a:graphic>
      </p:graphicFrame>
      <p:graphicFrame>
        <p:nvGraphicFramePr>
          <p:cNvPr id="46090" name="Object 1"/>
          <p:cNvGraphicFramePr>
            <a:graphicFrameLocks noChangeAspect="1"/>
          </p:cNvGraphicFramePr>
          <p:nvPr/>
        </p:nvGraphicFramePr>
        <p:xfrm>
          <a:off x="6324600" y="3276600"/>
          <a:ext cx="1549400" cy="1054100"/>
        </p:xfrm>
        <a:graphic>
          <a:graphicData uri="http://schemas.openxmlformats.org/presentationml/2006/ole">
            <p:oleObj spid="_x0000_s47114" name="Equation" r:id="rId12" imgW="7743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Dot Product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4BFFF94-501B-467F-9D95-A8A87C939112}" type="datetime1">
              <a:rPr lang="en-US" smtClean="0"/>
              <a:pPr algn="r"/>
              <a:t>1/10/2013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dot product of two vectors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6090" name="Object 1"/>
          <p:cNvGraphicFramePr>
            <a:graphicFrameLocks noChangeAspect="1"/>
          </p:cNvGraphicFramePr>
          <p:nvPr/>
        </p:nvGraphicFramePr>
        <p:xfrm>
          <a:off x="762000" y="1447800"/>
          <a:ext cx="1092200" cy="2166938"/>
        </p:xfrm>
        <a:graphic>
          <a:graphicData uri="http://schemas.openxmlformats.org/presentationml/2006/ole">
            <p:oleObj spid="_x0000_s48138" name="Equation" r:id="rId4" imgW="545760" imgH="939600" progId="Equation.3">
              <p:embed/>
            </p:oleObj>
          </a:graphicData>
        </a:graphic>
      </p:graphicFrame>
      <p:graphicFrame>
        <p:nvGraphicFramePr>
          <p:cNvPr id="48139" name="Object 1"/>
          <p:cNvGraphicFramePr>
            <a:graphicFrameLocks noChangeAspect="1"/>
          </p:cNvGraphicFramePr>
          <p:nvPr/>
        </p:nvGraphicFramePr>
        <p:xfrm>
          <a:off x="2209800" y="1447800"/>
          <a:ext cx="1066800" cy="2166938"/>
        </p:xfrm>
        <a:graphic>
          <a:graphicData uri="http://schemas.openxmlformats.org/presentationml/2006/ole">
            <p:oleObj spid="_x0000_s48139" name="Equation" r:id="rId5" imgW="533160" imgH="939600" progId="Equation.3">
              <p:embed/>
            </p:oleObj>
          </a:graphicData>
        </a:graphic>
      </p:graphicFrame>
      <p:graphicFrame>
        <p:nvGraphicFramePr>
          <p:cNvPr id="48140" name="Object 1"/>
          <p:cNvGraphicFramePr>
            <a:graphicFrameLocks noChangeAspect="1"/>
          </p:cNvGraphicFramePr>
          <p:nvPr/>
        </p:nvGraphicFramePr>
        <p:xfrm>
          <a:off x="4038600" y="2195513"/>
          <a:ext cx="4114800" cy="557212"/>
        </p:xfrm>
        <a:graphic>
          <a:graphicData uri="http://schemas.openxmlformats.org/presentationml/2006/ole">
            <p:oleObj spid="_x0000_s48140" name="Equation" r:id="rId6" imgW="2057400" imgH="241200" progId="Equation.3">
              <p:embed/>
            </p:oleObj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3619500" y="42672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657600" y="5257800"/>
            <a:ext cx="2743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4991100" y="4762500"/>
            <a:ext cx="9906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257800" y="5029200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8141" name="Object 1"/>
          <p:cNvGraphicFramePr>
            <a:graphicFrameLocks noChangeAspect="1"/>
          </p:cNvGraphicFramePr>
          <p:nvPr/>
        </p:nvGraphicFramePr>
        <p:xfrm>
          <a:off x="4953000" y="4038600"/>
          <a:ext cx="254000" cy="322262"/>
        </p:xfrm>
        <a:graphic>
          <a:graphicData uri="http://schemas.openxmlformats.org/presentationml/2006/ole">
            <p:oleObj spid="_x0000_s48141" name="Equation" r:id="rId7" imgW="126720" imgH="139680" progId="Equation.3">
              <p:embed/>
            </p:oleObj>
          </a:graphicData>
        </a:graphic>
      </p:graphicFrame>
      <p:graphicFrame>
        <p:nvGraphicFramePr>
          <p:cNvPr id="48142" name="Object 1"/>
          <p:cNvGraphicFramePr>
            <a:graphicFrameLocks noChangeAspect="1"/>
          </p:cNvGraphicFramePr>
          <p:nvPr/>
        </p:nvGraphicFramePr>
        <p:xfrm>
          <a:off x="6096000" y="5410200"/>
          <a:ext cx="228600" cy="322262"/>
        </p:xfrm>
        <a:graphic>
          <a:graphicData uri="http://schemas.openxmlformats.org/presentationml/2006/ole">
            <p:oleObj spid="_x0000_s48142" name="Equation" r:id="rId8" imgW="114120" imgH="139680" progId="Equation.3">
              <p:embed/>
            </p:oleObj>
          </a:graphicData>
        </a:graphic>
      </p:graphicFrame>
      <p:graphicFrame>
        <p:nvGraphicFramePr>
          <p:cNvPr id="48143" name="Object 1"/>
          <p:cNvGraphicFramePr>
            <a:graphicFrameLocks noChangeAspect="1"/>
          </p:cNvGraphicFramePr>
          <p:nvPr/>
        </p:nvGraphicFramePr>
        <p:xfrm>
          <a:off x="4495800" y="4800600"/>
          <a:ext cx="254000" cy="409575"/>
        </p:xfrm>
        <a:graphic>
          <a:graphicData uri="http://schemas.openxmlformats.org/presentationml/2006/ole">
            <p:oleObj spid="_x0000_s48143" name="Equation" r:id="rId9" imgW="126720" imgH="177480" progId="Equation.3">
              <p:embed/>
            </p:oleObj>
          </a:graphicData>
        </a:graphic>
      </p:graphicFrame>
      <p:graphicFrame>
        <p:nvGraphicFramePr>
          <p:cNvPr id="48145" name="Object 1"/>
          <p:cNvGraphicFramePr>
            <a:graphicFrameLocks noChangeAspect="1"/>
          </p:cNvGraphicFramePr>
          <p:nvPr/>
        </p:nvGraphicFramePr>
        <p:xfrm>
          <a:off x="4038600" y="5562600"/>
          <a:ext cx="1066800" cy="584200"/>
        </p:xfrm>
        <a:graphic>
          <a:graphicData uri="http://schemas.openxmlformats.org/presentationml/2006/ole">
            <p:oleObj spid="_x0000_s48145" name="Equation" r:id="rId10" imgW="533160" imgH="253800" progId="Equation.3">
              <p:embed/>
            </p:oleObj>
          </a:graphicData>
        </a:graphic>
      </p:graphicFrame>
      <p:cxnSp>
        <p:nvCxnSpPr>
          <p:cNvPr id="23" name="Straight Arrow Connector 22"/>
          <p:cNvCxnSpPr/>
          <p:nvPr/>
        </p:nvCxnSpPr>
        <p:spPr>
          <a:xfrm>
            <a:off x="3657600" y="5486400"/>
            <a:ext cx="1828800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146" name="Object 18"/>
          <p:cNvGraphicFramePr>
            <a:graphicFrameLocks noChangeAspect="1"/>
          </p:cNvGraphicFramePr>
          <p:nvPr/>
        </p:nvGraphicFramePr>
        <p:xfrm>
          <a:off x="4038600" y="2843213"/>
          <a:ext cx="2108200" cy="585787"/>
        </p:xfrm>
        <a:graphic>
          <a:graphicData uri="http://schemas.openxmlformats.org/presentationml/2006/ole">
            <p:oleObj spid="_x0000_s48146" name="Equation" r:id="rId11" imgW="10540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Vector Projection and Rejection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4BFFF94-501B-467F-9D95-A8A87C939112}" type="datetime1">
              <a:rPr lang="en-US" smtClean="0"/>
              <a:pPr algn="r"/>
              <a:t>1/10/2013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u and v are unit vectors (have magnitude equal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) then the projection becomes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714500" y="1447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752600" y="2438400"/>
            <a:ext cx="2743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3086100" y="1943100"/>
            <a:ext cx="9906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352800" y="2209800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8141" name="Object 1"/>
          <p:cNvGraphicFramePr>
            <a:graphicFrameLocks noChangeAspect="1"/>
          </p:cNvGraphicFramePr>
          <p:nvPr/>
        </p:nvGraphicFramePr>
        <p:xfrm>
          <a:off x="3048000" y="1219200"/>
          <a:ext cx="254000" cy="322262"/>
        </p:xfrm>
        <a:graphic>
          <a:graphicData uri="http://schemas.openxmlformats.org/presentationml/2006/ole">
            <p:oleObj spid="_x0000_s100357" name="Equation" r:id="rId4" imgW="126720" imgH="139680" progId="Equation.3">
              <p:embed/>
            </p:oleObj>
          </a:graphicData>
        </a:graphic>
      </p:graphicFrame>
      <p:graphicFrame>
        <p:nvGraphicFramePr>
          <p:cNvPr id="48142" name="Object 1"/>
          <p:cNvGraphicFramePr>
            <a:graphicFrameLocks noChangeAspect="1"/>
          </p:cNvGraphicFramePr>
          <p:nvPr/>
        </p:nvGraphicFramePr>
        <p:xfrm>
          <a:off x="4191000" y="2590800"/>
          <a:ext cx="228600" cy="322262"/>
        </p:xfrm>
        <a:graphic>
          <a:graphicData uri="http://schemas.openxmlformats.org/presentationml/2006/ole">
            <p:oleObj spid="_x0000_s100358" name="Equation" r:id="rId5" imgW="114120" imgH="139680" progId="Equation.3">
              <p:embed/>
            </p:oleObj>
          </a:graphicData>
        </a:graphic>
      </p:graphicFrame>
      <p:graphicFrame>
        <p:nvGraphicFramePr>
          <p:cNvPr id="48143" name="Object 1"/>
          <p:cNvGraphicFramePr>
            <a:graphicFrameLocks noChangeAspect="1"/>
          </p:cNvGraphicFramePr>
          <p:nvPr/>
        </p:nvGraphicFramePr>
        <p:xfrm>
          <a:off x="2590800" y="1981200"/>
          <a:ext cx="254000" cy="409575"/>
        </p:xfrm>
        <a:graphic>
          <a:graphicData uri="http://schemas.openxmlformats.org/presentationml/2006/ole">
            <p:oleObj spid="_x0000_s100359" name="Equation" r:id="rId6" imgW="126720" imgH="177480" progId="Equation.3">
              <p:embed/>
            </p:oleObj>
          </a:graphicData>
        </a:graphic>
      </p:graphicFrame>
      <p:cxnSp>
        <p:nvCxnSpPr>
          <p:cNvPr id="20" name="Straight Arrow Connector 19"/>
          <p:cNvCxnSpPr/>
          <p:nvPr/>
        </p:nvCxnSpPr>
        <p:spPr>
          <a:xfrm>
            <a:off x="1752600" y="2590800"/>
            <a:ext cx="1828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733800" y="1447800"/>
            <a:ext cx="0" cy="9906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600200" y="2743200"/>
            <a:ext cx="2044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projection of u on v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810000" y="1752600"/>
            <a:ext cx="2120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rejection of u from v</a:t>
            </a:r>
            <a:endParaRPr lang="en-US" dirty="0"/>
          </a:p>
        </p:txBody>
      </p:sp>
      <p:graphicFrame>
        <p:nvGraphicFramePr>
          <p:cNvPr id="100362" name="Object 10"/>
          <p:cNvGraphicFramePr>
            <a:graphicFrameLocks noChangeAspect="1"/>
          </p:cNvGraphicFramePr>
          <p:nvPr/>
        </p:nvGraphicFramePr>
        <p:xfrm>
          <a:off x="2286000" y="3200400"/>
          <a:ext cx="762000" cy="908050"/>
        </p:xfrm>
        <a:graphic>
          <a:graphicData uri="http://schemas.openxmlformats.org/presentationml/2006/ole">
            <p:oleObj spid="_x0000_s100362" name="Equation" r:id="rId7" imgW="380880" imgH="393480" progId="Equation.3">
              <p:embed/>
            </p:oleObj>
          </a:graphicData>
        </a:graphic>
      </p:graphicFrame>
      <p:graphicFrame>
        <p:nvGraphicFramePr>
          <p:cNvPr id="100363" name="Object 11"/>
          <p:cNvGraphicFramePr>
            <a:graphicFrameLocks noChangeAspect="1"/>
          </p:cNvGraphicFramePr>
          <p:nvPr/>
        </p:nvGraphicFramePr>
        <p:xfrm>
          <a:off x="6096000" y="1530350"/>
          <a:ext cx="1193800" cy="908050"/>
        </p:xfrm>
        <a:graphic>
          <a:graphicData uri="http://schemas.openxmlformats.org/presentationml/2006/ole">
            <p:oleObj spid="_x0000_s100363" name="Equation" r:id="rId8" imgW="596880" imgH="393480" progId="Equation.3">
              <p:embed/>
            </p:oleObj>
          </a:graphicData>
        </a:graphic>
      </p:graphicFrame>
      <p:graphicFrame>
        <p:nvGraphicFramePr>
          <p:cNvPr id="100364" name="Object 12"/>
          <p:cNvGraphicFramePr>
            <a:graphicFrameLocks noChangeAspect="1"/>
          </p:cNvGraphicFramePr>
          <p:nvPr/>
        </p:nvGraphicFramePr>
        <p:xfrm>
          <a:off x="4203700" y="5170487"/>
          <a:ext cx="736600" cy="468313"/>
        </p:xfrm>
        <a:graphic>
          <a:graphicData uri="http://schemas.openxmlformats.org/presentationml/2006/ole">
            <p:oleObj spid="_x0000_s100364" name="Equation" r:id="rId9" imgW="3682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1/10/2013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suppose we are given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4864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0299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477000" y="2660649"/>
          <a:ext cx="304800" cy="498475"/>
        </p:xfrm>
        <a:graphic>
          <a:graphicData uri="http://schemas.openxmlformats.org/presentationml/2006/ole">
            <p:oleObj spid="_x0000_s49157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5334000" y="1462087"/>
          <a:ext cx="330200" cy="498475"/>
        </p:xfrm>
        <a:graphic>
          <a:graphicData uri="http://schemas.openxmlformats.org/presentationml/2006/ole">
            <p:oleObj spid="_x0000_s49158" name="Equation" r:id="rId5" imgW="164880" imgH="21564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105400" y="2909887"/>
          <a:ext cx="304800" cy="498475"/>
        </p:xfrm>
        <a:graphic>
          <a:graphicData uri="http://schemas.openxmlformats.org/presentationml/2006/ole">
            <p:oleObj spid="_x0000_s49159" name="Equation" r:id="rId6" imgW="152280" imgH="21564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105400" y="3443287"/>
          <a:ext cx="381000" cy="498475"/>
        </p:xfrm>
        <a:graphic>
          <a:graphicData uri="http://schemas.openxmlformats.org/presentationml/2006/ole">
            <p:oleObj spid="_x0000_s49160" name="Equation" r:id="rId7" imgW="19044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p:oleObj spid="_x0000_s49163" name="Equation" r:id="rId8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p:oleObj spid="_x0000_s49164" name="Equation" r:id="rId9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p:oleObj spid="_x0000_s49165" name="Equation" r:id="rId10" imgW="164880" imgH="22860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p:oleObj spid="_x0000_s49166" name="Equation" r:id="rId11" imgW="215640" imgH="215640" progId="Equation.3">
              <p:embed/>
            </p:oleObj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4025900" y="4800600"/>
          <a:ext cx="1092200" cy="1055687"/>
        </p:xfrm>
        <a:graphic>
          <a:graphicData uri="http://schemas.openxmlformats.org/presentationml/2006/ole">
            <p:oleObj spid="_x0000_s49167" name="Equation" r:id="rId12" imgW="5457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1/10/2013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the location of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4864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0299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477000" y="2660649"/>
          <a:ext cx="304800" cy="498475"/>
        </p:xfrm>
        <a:graphic>
          <a:graphicData uri="http://schemas.openxmlformats.org/presentationml/2006/ole">
            <p:oleObj spid="_x0000_s61442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5334000" y="1462087"/>
          <a:ext cx="330200" cy="498475"/>
        </p:xfrm>
        <a:graphic>
          <a:graphicData uri="http://schemas.openxmlformats.org/presentationml/2006/ole">
            <p:oleObj spid="_x0000_s61443" name="Equation" r:id="rId5" imgW="164880" imgH="21564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105400" y="2909887"/>
          <a:ext cx="304800" cy="498475"/>
        </p:xfrm>
        <a:graphic>
          <a:graphicData uri="http://schemas.openxmlformats.org/presentationml/2006/ole">
            <p:oleObj spid="_x0000_s61444" name="Equation" r:id="rId6" imgW="152280" imgH="21564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105400" y="3443287"/>
          <a:ext cx="381000" cy="498475"/>
        </p:xfrm>
        <a:graphic>
          <a:graphicData uri="http://schemas.openxmlformats.org/presentationml/2006/ole">
            <p:oleObj spid="_x0000_s61445" name="Equation" r:id="rId7" imgW="19044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p:oleObj spid="_x0000_s61446" name="Equation" r:id="rId8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p:oleObj spid="_x0000_s61447" name="Equation" r:id="rId9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p:oleObj spid="_x0000_s61448" name="Equation" r:id="rId10" imgW="164880" imgH="22860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p:oleObj spid="_x0000_s61449" name="Equation" r:id="rId11" imgW="215640" imgH="215640" progId="Equation.3">
              <p:embed/>
            </p:oleObj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2743200" y="4800600"/>
          <a:ext cx="3657600" cy="1055688"/>
        </p:xfrm>
        <a:graphic>
          <a:graphicData uri="http://schemas.openxmlformats.org/presentationml/2006/ole">
            <p:oleObj spid="_x0000_s61450" name="Equation" r:id="rId12" imgW="1828800" imgH="457200" progId="Equation.3">
              <p:embed/>
            </p:oleObj>
          </a:graphicData>
        </a:graphic>
      </p:graphicFrame>
      <p:cxnSp>
        <p:nvCxnSpPr>
          <p:cNvPr id="29" name="Straight Arrow Connector 28"/>
          <p:cNvCxnSpPr/>
          <p:nvPr/>
        </p:nvCxnSpPr>
        <p:spPr>
          <a:xfrm>
            <a:off x="2743200" y="3048000"/>
            <a:ext cx="274320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451" name="Object 15"/>
          <p:cNvGraphicFramePr>
            <a:graphicFrameLocks noChangeAspect="1"/>
          </p:cNvGraphicFramePr>
          <p:nvPr/>
        </p:nvGraphicFramePr>
        <p:xfrm>
          <a:off x="3962400" y="3124200"/>
          <a:ext cx="381000" cy="528638"/>
        </p:xfrm>
        <a:graphic>
          <a:graphicData uri="http://schemas.openxmlformats.org/presentationml/2006/ole">
            <p:oleObj spid="_x0000_s61451" name="Equation" r:id="rId13" imgW="1904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Translation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translation vector      can be interpreted as the location of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{j}</a:t>
            </a:r>
            <a:r>
              <a:rPr lang="en-US" dirty="0" smtClean="0"/>
              <a:t> expressed in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733800" y="838200"/>
          <a:ext cx="355600" cy="587375"/>
        </p:xfrm>
        <a:graphic>
          <a:graphicData uri="http://schemas.openxmlformats.org/presentationml/2006/ole">
            <p:oleObj spid="_x0000_s80898" name="Equation" r:id="rId3" imgW="177480" imgH="25380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738</TotalTime>
  <Words>435</Words>
  <Application>Microsoft Office PowerPoint</Application>
  <PresentationFormat>On-screen Show (4:3)</PresentationFormat>
  <Paragraphs>147</Paragraphs>
  <Slides>23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Origin</vt:lpstr>
      <vt:lpstr>Equation</vt:lpstr>
      <vt:lpstr>Microsoft Equation 3.0</vt:lpstr>
      <vt:lpstr>Day 03</vt:lpstr>
      <vt:lpstr>Points and Vectors</vt:lpstr>
      <vt:lpstr>Coordinate Frames</vt:lpstr>
      <vt:lpstr>Coordinate Frames</vt:lpstr>
      <vt:lpstr>Dot Product</vt:lpstr>
      <vt:lpstr>Vector Projection and Rejection</vt:lpstr>
      <vt:lpstr>Translation</vt:lpstr>
      <vt:lpstr>Translation 1</vt:lpstr>
      <vt:lpstr>Translation 1</vt:lpstr>
      <vt:lpstr>Translation 2</vt:lpstr>
      <vt:lpstr>Translation 2</vt:lpstr>
      <vt:lpstr>Translation 3</vt:lpstr>
      <vt:lpstr>Translation 3</vt:lpstr>
      <vt:lpstr>Rotation</vt:lpstr>
      <vt:lpstr>Rotation 1</vt:lpstr>
      <vt:lpstr>Rotation 1</vt:lpstr>
      <vt:lpstr>Rotation 2</vt:lpstr>
      <vt:lpstr>Rotation 2</vt:lpstr>
      <vt:lpstr>Rotation 3</vt:lpstr>
      <vt:lpstr>Rotation 3</vt:lpstr>
      <vt:lpstr>Properties of Rotation Matrices</vt:lpstr>
      <vt:lpstr>Rotation and Translation</vt:lpstr>
      <vt:lpstr>Rotations in 3D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12</cp:revision>
  <dcterms:created xsi:type="dcterms:W3CDTF">2011-01-07T01:27:12Z</dcterms:created>
  <dcterms:modified xsi:type="dcterms:W3CDTF">2013-01-11T04:34:14Z</dcterms:modified>
</cp:coreProperties>
</file>